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76" r:id="rId9"/>
    <p:sldId id="277" r:id="rId10"/>
    <p:sldId id="278" r:id="rId11"/>
    <p:sldId id="279" r:id="rId12"/>
    <p:sldId id="280" r:id="rId13"/>
    <p:sldId id="282" r:id="rId14"/>
    <p:sldId id="263" r:id="rId15"/>
    <p:sldId id="264" r:id="rId16"/>
    <p:sldId id="265" r:id="rId17"/>
    <p:sldId id="262" r:id="rId18"/>
    <p:sldId id="266" r:id="rId19"/>
    <p:sldId id="275" r:id="rId20"/>
    <p:sldId id="267" r:id="rId21"/>
    <p:sldId id="268" r:id="rId22"/>
    <p:sldId id="269" r:id="rId23"/>
    <p:sldId id="271" r:id="rId24"/>
    <p:sldId id="273" r:id="rId25"/>
    <p:sldId id="274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6DDF9-39BC-4B59-BC0B-070C6CA9DA67}" v="18" dt="2022-01-27T03:44:00.516"/>
    <p1510:client id="{BEA5B92F-FB9F-5739-57F8-2A174BCB83F8}" v="403" dt="2022-01-24T08:09:12.206"/>
    <p1510:client id="{E923AEA8-EC53-4C86-9A18-7AEA4CA2FC54}" v="942" dt="2022-01-24T06:18:58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slide" Target="slides/slide2.xml" Id="rId3" /><Relationship Type="http://schemas.openxmlformats.org/officeDocument/2006/relationships/slide" Target="slides/slide20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microsoft.com/office/2015/10/relationships/revisionInfo" Target="revisionInfo.xml" Id="rId33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viewProps" Target="viewProps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presProps" Target="presProps.xml" Id="rId28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tableStyles" Target="tableStyles.xml" Id="rId3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theme" Target="theme/theme1.xml" Id="rId30" /><Relationship Type="http://schemas.openxmlformats.org/officeDocument/2006/relationships/slide" Target="slides/slide7.xml" Id="rId8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5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1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5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5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3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9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8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988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70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898" r:id="rId3"/>
    <p:sldLayoutId id="2147483899" r:id="rId4"/>
    <p:sldLayoutId id="2147483900" r:id="rId5"/>
    <p:sldLayoutId id="2147483894" r:id="rId6"/>
    <p:sldLayoutId id="2147483890" r:id="rId7"/>
    <p:sldLayoutId id="2147483891" r:id="rId8"/>
    <p:sldLayoutId id="2147483892" r:id="rId9"/>
    <p:sldLayoutId id="2147483893" r:id="rId10"/>
    <p:sldLayoutId id="21474838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chobitshacenunbyte.com/2019/10/18/jenkins-utilizando-docker-y-proxy-inverso-con-nginx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carte.com/contenido/control-de-versiones-con-g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welsofsayuri.com/2012/02/bib-necklaces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jewelsofsayuri.com/2010/05/types-of-indian-jewelry.html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rd.com/en/creatives/detail/9870803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xmen.com/introduction-mysql-database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6BF1DCD9-4684-4B84-AD73-6652C8BA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7FC2670-D163-49DB-BAA4-F014C974C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7" r="-1" b="-1"/>
          <a:stretch/>
        </p:blipFill>
        <p:spPr>
          <a:xfrm>
            <a:off x="20" y="10"/>
            <a:ext cx="12199237" cy="6857989"/>
          </a:xfrm>
          <a:prstGeom prst="rect">
            <a:avLst/>
          </a:prstGeom>
        </p:spPr>
      </p:pic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4BE6A732-8124-4A59-8EC9-BF4A1648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26538" y="-2233466"/>
            <a:ext cx="6858000" cy="11324929"/>
          </a:xfrm>
          <a:custGeom>
            <a:avLst/>
            <a:gdLst>
              <a:gd name="connsiteX0" fmla="*/ 0 w 6858000"/>
              <a:gd name="connsiteY0" fmla="*/ 9303227 h 11262142"/>
              <a:gd name="connsiteX1" fmla="*/ 0 w 6858000"/>
              <a:gd name="connsiteY1" fmla="*/ 6495555 h 11262142"/>
              <a:gd name="connsiteX2" fmla="*/ 1 w 6858000"/>
              <a:gd name="connsiteY2" fmla="*/ 6495555 h 11262142"/>
              <a:gd name="connsiteX3" fmla="*/ 1 w 6858000"/>
              <a:gd name="connsiteY3" fmla="*/ 0 h 11262142"/>
              <a:gd name="connsiteX4" fmla="*/ 6858000 w 6858000"/>
              <a:gd name="connsiteY4" fmla="*/ 6015407 h 11262142"/>
              <a:gd name="connsiteX5" fmla="*/ 6858000 w 6858000"/>
              <a:gd name="connsiteY5" fmla="*/ 8999698 h 11262142"/>
              <a:gd name="connsiteX6" fmla="*/ 6858000 w 6858000"/>
              <a:gd name="connsiteY6" fmla="*/ 11262142 h 11262142"/>
              <a:gd name="connsiteX7" fmla="*/ 1 w 6858000"/>
              <a:gd name="connsiteY7" fmla="*/ 11262142 h 11262142"/>
              <a:gd name="connsiteX8" fmla="*/ 1 w 6858000"/>
              <a:gd name="connsiteY8" fmla="*/ 9303227 h 1126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0890" y="1061686"/>
            <a:ext cx="8266139" cy="3793336"/>
          </a:xfrm>
        </p:spPr>
        <p:txBody>
          <a:bodyPr anchor="t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cs typeface="Sabon Next LT"/>
              </a:rPr>
              <a:t>Online Jewellery Store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453796"/>
            <a:ext cx="4264677" cy="73299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Shopping App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FDAA6A4-1F42-460B-A500-921EEB4BC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3C8198C-BAEB-436E-86A9-C6E06242E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871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5A94ED-EDC0-4E97-BE52-AC5D5894B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22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013088-BC3F-45DC-A4EF-0217E8518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3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A4D735A-503E-4D8E-B55C-21FCBA399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3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F30E-CE56-4F58-9130-29E23088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r>
              <a:rPr lang="en-US" dirty="0"/>
              <a:t>Jenkins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3B226-954B-476B-81F1-93E944761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Jenkins is a tool that is used for automation, and it is an open-source server that allows all the developers to build, test and deploy software.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In short we can say that Jenkins is an continuous integration tool using which developing and testing process occurs side by side to avoid late in the project deployment.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We connected the Jenkins with the git and nexus.</a:t>
            </a:r>
            <a:endParaRPr lang="en-US" sz="17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9D7C07-E75B-4BC8-BA06-87E52FA31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57310" y="1879106"/>
            <a:ext cx="3327437" cy="34314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825ED6-9E34-4164-B544-F7DCE2750DFE}"/>
              </a:ext>
            </a:extLst>
          </p:cNvPr>
          <p:cNvSpPr txBox="1"/>
          <p:nvPr/>
        </p:nvSpPr>
        <p:spPr>
          <a:xfrm>
            <a:off x="8653285" y="5110470"/>
            <a:ext cx="253146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61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B3B5D6E-7C52-491A-9FF4-DE0B96A22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90" r="2" b="2"/>
          <a:stretch/>
        </p:blipFill>
        <p:spPr>
          <a:xfrm>
            <a:off x="1233838" y="644111"/>
            <a:ext cx="9760638" cy="52966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254041-7EEB-469E-A0A7-CB5E7AF3D11B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1847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08590A6-929E-481C-85DE-7B27E6C77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0B24006-4E38-4FBD-8D22-1A7FC74DF371}"/>
              </a:ext>
            </a:extLst>
          </p:cNvPr>
          <p:cNvSpPr txBox="1"/>
          <p:nvPr/>
        </p:nvSpPr>
        <p:spPr>
          <a:xfrm>
            <a:off x="4724400" y="552772"/>
            <a:ext cx="274319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3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A294778-47A8-4EEF-9689-F6964D44D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2A511A-065F-489D-9CF0-FEF36143A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531806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626582-88CC-4CA0-8BC6-94550FF9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17267" cy="6858000"/>
          </a:xfrm>
          <a:custGeom>
            <a:avLst/>
            <a:gdLst>
              <a:gd name="connsiteX0" fmla="*/ 0 w 11317267"/>
              <a:gd name="connsiteY0" fmla="*/ 0 h 6858000"/>
              <a:gd name="connsiteX1" fmla="*/ 11317267 w 11317267"/>
              <a:gd name="connsiteY1" fmla="*/ 0 h 6858000"/>
              <a:gd name="connsiteX2" fmla="*/ 5306679 w 11317267"/>
              <a:gd name="connsiteY2" fmla="*/ 6857996 h 6858000"/>
              <a:gd name="connsiteX3" fmla="*/ 5306677 w 11317267"/>
              <a:gd name="connsiteY3" fmla="*/ 6857998 h 6858000"/>
              <a:gd name="connsiteX4" fmla="*/ 5306675 w 11317267"/>
              <a:gd name="connsiteY4" fmla="*/ 6858000 h 6858000"/>
              <a:gd name="connsiteX5" fmla="*/ 0 w 113172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7267" h="6858000">
                <a:moveTo>
                  <a:pt x="0" y="0"/>
                </a:moveTo>
                <a:lnTo>
                  <a:pt x="11317267" y="0"/>
                </a:lnTo>
                <a:lnTo>
                  <a:pt x="5306679" y="6857996"/>
                </a:lnTo>
                <a:cubicBezTo>
                  <a:pt x="5306679" y="6857997"/>
                  <a:pt x="5306677" y="6857997"/>
                  <a:pt x="5306677" y="6857998"/>
                </a:cubicBezTo>
                <a:lnTo>
                  <a:pt x="530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89D64-1264-4F9F-9519-0CA68517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7492285" cy="13608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ea typeface="+mj-lt"/>
                <a:cs typeface="+mj-lt"/>
              </a:rPr>
              <a:t>GIT (GLOBAL INFORMATION TRACKER)</a:t>
            </a:r>
            <a:br>
              <a:rPr lang="en-US" sz="2800"/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BFDA6-FE14-4B2E-8CDB-FCF23F5C2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8"/>
            <a:ext cx="5115812" cy="36530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Git is a free and open source distributed version control system designed to handle everything from small to very large projects with speed and efficiency.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 our project we used git for </a:t>
            </a:r>
            <a:r>
              <a:rPr lang="en-US" dirty="0" err="1">
                <a:ea typeface="+mn-lt"/>
                <a:cs typeface="+mn-lt"/>
              </a:rPr>
              <a:t>continous</a:t>
            </a:r>
            <a:r>
              <a:rPr lang="en-US" dirty="0">
                <a:ea typeface="+mn-lt"/>
                <a:cs typeface="+mn-lt"/>
              </a:rPr>
              <a:t> integration and also we linked git with </a:t>
            </a:r>
            <a:r>
              <a:rPr lang="en-US" dirty="0" err="1">
                <a:ea typeface="+mn-lt"/>
                <a:cs typeface="+mn-lt"/>
              </a:rPr>
              <a:t>jenkins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pic>
        <p:nvPicPr>
          <p:cNvPr id="5" name="Picture 5" descr="Logo, icon&#10;&#10;Description automatically generated">
            <a:extLst>
              <a:ext uri="{FF2B5EF4-FFF2-40B4-BE49-F238E27FC236}">
                <a16:creationId xmlns:a16="http://schemas.microsoft.com/office/drawing/2014/main" id="{F0F90806-6232-4190-A010-9F61AE3D0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53486" y="4157176"/>
            <a:ext cx="3183661" cy="1329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09887-1FCA-48C8-95C7-FCBEF463A812}"/>
              </a:ext>
            </a:extLst>
          </p:cNvPr>
          <p:cNvSpPr txBox="1"/>
          <p:nvPr/>
        </p:nvSpPr>
        <p:spPr>
          <a:xfrm>
            <a:off x="8845384" y="5286299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64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1D3E158-D0DA-415B-A270-F1A6B152F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737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FB1B-689B-4B4D-9BE1-B897DE66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96F9-FA25-463B-ABB8-09FC0C4B8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Nexus Repository OSS is </a:t>
            </a:r>
            <a:r>
              <a:rPr lang="en-US" b="1" dirty="0">
                <a:ea typeface="+mn-lt"/>
                <a:cs typeface="+mn-lt"/>
              </a:rPr>
              <a:t>an open source  repository</a:t>
            </a:r>
            <a:r>
              <a:rPr lang="en-US" dirty="0">
                <a:ea typeface="+mn-lt"/>
                <a:cs typeface="+mn-lt"/>
              </a:rPr>
              <a:t> that supports many artifact formats, including Docker, Java™, and </a:t>
            </a:r>
            <a:r>
              <a:rPr lang="en-US" dirty="0" err="1">
                <a:ea typeface="+mn-lt"/>
                <a:cs typeface="+mn-lt"/>
              </a:rPr>
              <a:t>npm</a:t>
            </a:r>
            <a:r>
              <a:rPr lang="en-US" dirty="0">
                <a:ea typeface="+mn-lt"/>
                <a:cs typeface="+mn-lt"/>
              </a:rPr>
              <a:t>. With the Nexus tool integration, pipelines in your toolchain can publish and retrieve versioned apps and their dependencies by using central repositories that are accessible from other environments.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2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One in a crowd">
            <a:extLst>
              <a:ext uri="{FF2B5EF4-FFF2-40B4-BE49-F238E27FC236}">
                <a16:creationId xmlns:a16="http://schemas.microsoft.com/office/drawing/2014/main" id="{72A27392-289E-4855-97AF-789B731B8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66AAB-6450-449E-AA4E-E9BEACBD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198C-860A-45B1-B1B3-DBF7684C5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2" y="2332029"/>
            <a:ext cx="4118906" cy="38401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Front end: </a:t>
            </a:r>
          </a:p>
          <a:p>
            <a:pPr marL="0" indent="0">
              <a:buNone/>
            </a:pPr>
            <a:r>
              <a:rPr lang="en-US" dirty="0"/>
              <a:t>(Vedhaviyasan V, Ankit Kumar)</a:t>
            </a:r>
          </a:p>
          <a:p>
            <a:pPr marL="0" indent="0">
              <a:buNone/>
            </a:pPr>
            <a:r>
              <a:rPr lang="en-US" dirty="0"/>
              <a:t>Back end: </a:t>
            </a:r>
            <a:endParaRPr lang="en-US"/>
          </a:p>
          <a:p>
            <a:pPr marL="0" indent="0">
              <a:buNone/>
            </a:pPr>
            <a:r>
              <a:rPr lang="en-US" dirty="0"/>
              <a:t> (Vedhaviyasan V, Tejaswini Ninga Raju, Shivakumar Hombal )</a:t>
            </a:r>
          </a:p>
          <a:p>
            <a:pPr marL="0" indent="0">
              <a:buNone/>
            </a:pPr>
            <a:r>
              <a:rPr lang="en-US" dirty="0"/>
              <a:t> Devops: </a:t>
            </a:r>
          </a:p>
          <a:p>
            <a:pPr marL="0" indent="0">
              <a:buNone/>
            </a:pPr>
            <a:r>
              <a:rPr lang="en-US" dirty="0"/>
              <a:t>(Subramanyam Charan)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6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14CE34-86C7-4B4A-AD95-8A50B7FCF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13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837691B-E06D-4684-BDAC-4C237EBC1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8545" y="162264"/>
            <a:ext cx="5938804" cy="6240574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1A5936D-39BF-4EC3-8275-B70574FE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1" y="168907"/>
            <a:ext cx="6256147" cy="60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07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AFE4DD9-EB93-4737-85BD-87F82725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E573D2-AD59-4A92-BAF4-3E25F06FBF65}"/>
              </a:ext>
            </a:extLst>
          </p:cNvPr>
          <p:cNvSpPr txBox="1"/>
          <p:nvPr/>
        </p:nvSpPr>
        <p:spPr>
          <a:xfrm>
            <a:off x="4956875" y="32029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79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DB02A4D9-BB72-4987-BC3D-BBA503E846B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34154" y="3517279"/>
            <a:ext cx="5548067" cy="2198197"/>
          </a:xfr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2249042-4247-40DA-959D-87B29E5A4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55476" b="-232"/>
          <a:stretch/>
        </p:blipFill>
        <p:spPr>
          <a:xfrm>
            <a:off x="174357" y="324775"/>
            <a:ext cx="6080643" cy="558688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23899B-DA3A-4A03-A362-B61AA9D3098D}"/>
              </a:ext>
            </a:extLst>
          </p:cNvPr>
          <p:cNvSpPr txBox="1"/>
          <p:nvPr/>
        </p:nvSpPr>
        <p:spPr>
          <a:xfrm>
            <a:off x="6377553" y="656094"/>
            <a:ext cx="16195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YAML</a:t>
            </a:r>
          </a:p>
        </p:txBody>
      </p:sp>
    </p:spTree>
    <p:extLst>
      <p:ext uri="{BB962C8B-B14F-4D97-AF65-F5344CB8AC3E}">
        <p14:creationId xmlns:p14="http://schemas.microsoft.com/office/powerpoint/2010/main" val="1311031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C9E7-A045-4BCB-BF8E-46106CC7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5726"/>
            <a:ext cx="3932237" cy="634716"/>
          </a:xfrm>
        </p:spPr>
        <p:txBody>
          <a:bodyPr/>
          <a:lstStyle/>
          <a:p>
            <a:r>
              <a:rPr lang="en-US" dirty="0"/>
              <a:t>Mongo Db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685682B-11C4-4696-A306-E0B01AC08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333" b="52542"/>
          <a:stretch/>
        </p:blipFill>
        <p:spPr>
          <a:xfrm>
            <a:off x="874639" y="1705698"/>
            <a:ext cx="11001892" cy="4546940"/>
          </a:xfrm>
        </p:spPr>
      </p:pic>
    </p:spTree>
    <p:extLst>
      <p:ext uri="{BB962C8B-B14F-4D97-AF65-F5344CB8AC3E}">
        <p14:creationId xmlns:p14="http://schemas.microsoft.com/office/powerpoint/2010/main" val="2717585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5354327-08A4-4E47-BF20-07E4D7CC4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075" t="-4340" r="60869" b="4151"/>
          <a:stretch/>
        </p:blipFill>
        <p:spPr>
          <a:xfrm>
            <a:off x="20" y="10"/>
            <a:ext cx="5145722" cy="68709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C182444-0E52-4A75-A079-F92DD6667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6" t="2621" r="58968" b="-4032"/>
          <a:stretch/>
        </p:blipFill>
        <p:spPr>
          <a:xfrm>
            <a:off x="5143729" y="164831"/>
            <a:ext cx="4336286" cy="64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48A09-5CF5-47F3-9253-767B1040B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4953000" cy="24819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/>
              <a:t>Thank You</a:t>
            </a:r>
          </a:p>
        </p:txBody>
      </p:sp>
      <p:pic>
        <p:nvPicPr>
          <p:cNvPr id="5" name="Picture 4" descr="Tying a bow in an arrangment of presents">
            <a:extLst>
              <a:ext uri="{FF2B5EF4-FFF2-40B4-BE49-F238E27FC236}">
                <a16:creationId xmlns:a16="http://schemas.microsoft.com/office/drawing/2014/main" id="{E5769307-A9C7-4B8C-9BA4-31975BA60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5" r="4104" b="-3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0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12B839-088B-4F97-96A4-6FAA8E3D1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3870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89BAF08-0AD0-4642-9767-4D53853C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527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036517 w 6899617"/>
              <a:gd name="connsiteY1" fmla="*/ 0 h 6858000"/>
              <a:gd name="connsiteX2" fmla="*/ 6899617 w 6899617"/>
              <a:gd name="connsiteY2" fmla="*/ 0 h 6858000"/>
              <a:gd name="connsiteX3" fmla="*/ 6899617 w 6899617"/>
              <a:gd name="connsiteY3" fmla="*/ 1529274 h 6858000"/>
              <a:gd name="connsiteX4" fmla="*/ 6899617 w 6899617"/>
              <a:gd name="connsiteY4" fmla="*/ 6858000 h 6858000"/>
              <a:gd name="connsiteX5" fmla="*/ 2229334 w 6899617"/>
              <a:gd name="connsiteY5" fmla="*/ 6858000 h 6858000"/>
              <a:gd name="connsiteX6" fmla="*/ 25925 w 6899617"/>
              <a:gd name="connsiteY6" fmla="*/ 6858000 h 6858000"/>
              <a:gd name="connsiteX7" fmla="*/ 0 w 689961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036517" y="0"/>
                </a:lnTo>
                <a:lnTo>
                  <a:pt x="6899617" y="0"/>
                </a:lnTo>
                <a:lnTo>
                  <a:pt x="6899617" y="1529274"/>
                </a:lnTo>
                <a:lnTo>
                  <a:pt x="6899617" y="6858000"/>
                </a:lnTo>
                <a:lnTo>
                  <a:pt x="2229334" y="6858000"/>
                </a:lnTo>
                <a:lnTo>
                  <a:pt x="2592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27937-EE8C-4BA3-9B57-343393F4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E20A-C1C5-419F-9F02-97C4DD6A5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8"/>
            <a:ext cx="3729867" cy="3840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Spring Boot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My SQL</a:t>
            </a:r>
          </a:p>
          <a:p>
            <a:r>
              <a:rPr lang="en-US" dirty="0"/>
              <a:t>Git, Jenkins, Nexus</a:t>
            </a:r>
          </a:p>
          <a:p>
            <a:r>
              <a:rPr lang="en-US" dirty="0"/>
              <a:t>Docker , Ansible</a:t>
            </a:r>
          </a:p>
          <a:p>
            <a:r>
              <a:rPr lang="en-US" dirty="0"/>
              <a:t>Mongo dB, Swagger Api</a:t>
            </a:r>
          </a:p>
          <a:p>
            <a:r>
              <a:rPr lang="en-US" dirty="0"/>
              <a:t>Kubernetes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83B10957-D6B8-4926-A5B2-2841D359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1045" y="3223611"/>
            <a:ext cx="2817487" cy="28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0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BEF13CA6-62BA-4542-A666-34CE885F3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3BFD1-4A18-40B7-B2E4-C4EA91C5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90" y="872937"/>
            <a:ext cx="7063409" cy="136089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Online </a:t>
            </a:r>
            <a:r>
              <a:rPr lang="en-US" dirty="0" err="1"/>
              <a:t>Jewellery</a:t>
            </a:r>
            <a:r>
              <a:rPr lang="en-US" dirty="0"/>
              <a:t> Store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49E55-8BC7-4033-A444-B5C546B36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112" y="2332028"/>
            <a:ext cx="5612297" cy="3840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/>
              <a:t>Online </a:t>
            </a:r>
            <a:r>
              <a:rPr lang="en-US" dirty="0" err="1"/>
              <a:t>Jewellery</a:t>
            </a:r>
            <a:r>
              <a:rPr lang="en-US" dirty="0"/>
              <a:t> Store is a listing app which helps its users to see and buy the jewels</a:t>
            </a:r>
            <a:endParaRPr lang="en-US"/>
          </a:p>
          <a:p>
            <a:pPr marL="0" indent="0">
              <a:buNone/>
            </a:pPr>
            <a:r>
              <a:rPr lang="en-US" dirty="0"/>
              <a:t>Online. It gives all the details about type and categories of jewels based on metal and type  and allows users to purchase with respective price.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picture containing ground, mollusk, invertebrate, snail&#10;&#10;Description automatically generated">
            <a:extLst>
              <a:ext uri="{FF2B5EF4-FFF2-40B4-BE49-F238E27FC236}">
                <a16:creationId xmlns:a16="http://schemas.microsoft.com/office/drawing/2014/main" id="{0B208F62-A68A-491A-937F-C389327A0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709" r="19889"/>
          <a:stretch/>
        </p:blipFill>
        <p:spPr>
          <a:xfrm>
            <a:off x="-5622" y="10"/>
            <a:ext cx="4650449" cy="5306086"/>
          </a:xfrm>
          <a:custGeom>
            <a:avLst/>
            <a:gdLst/>
            <a:ahLst/>
            <a:cxnLst/>
            <a:rect l="l" t="t" r="r" b="b"/>
            <a:pathLst>
              <a:path w="4650449" h="5306096">
                <a:moveTo>
                  <a:pt x="0" y="0"/>
                </a:moveTo>
                <a:lnTo>
                  <a:pt x="4650449" y="0"/>
                </a:lnTo>
                <a:lnTo>
                  <a:pt x="0" y="5306096"/>
                </a:lnTo>
                <a:close/>
              </a:path>
            </a:pathLst>
          </a:cu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68BE601-ACC9-4C83-9434-976AA7D14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306" r="19044" b="-1"/>
          <a:stretch/>
        </p:blipFill>
        <p:spPr>
          <a:xfrm>
            <a:off x="7541552" y="1551904"/>
            <a:ext cx="4650449" cy="5306096"/>
          </a:xfrm>
          <a:custGeom>
            <a:avLst/>
            <a:gdLst/>
            <a:ahLst/>
            <a:cxnLst/>
            <a:rect l="l" t="t" r="r" b="b"/>
            <a:pathLst>
              <a:path w="4650449" h="5306096">
                <a:moveTo>
                  <a:pt x="4650449" y="0"/>
                </a:moveTo>
                <a:lnTo>
                  <a:pt x="4650449" y="5306096"/>
                </a:lnTo>
                <a:lnTo>
                  <a:pt x="0" y="5306096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20F65-1425-488F-AF89-5A1429F1D0CA}"/>
              </a:ext>
            </a:extLst>
          </p:cNvPr>
          <p:cNvSpPr txBox="1"/>
          <p:nvPr/>
        </p:nvSpPr>
        <p:spPr>
          <a:xfrm>
            <a:off x="9500237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5CE3B-F5B2-4DCA-9847-4015DF6473E5}"/>
              </a:ext>
            </a:extLst>
          </p:cNvPr>
          <p:cNvSpPr txBox="1"/>
          <p:nvPr/>
        </p:nvSpPr>
        <p:spPr>
          <a:xfrm>
            <a:off x="6795774" y="6870700"/>
            <a:ext cx="269176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871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CD2705F4-AF42-466A-A53E-5D1914294E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170" r="14197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55CDA-6F52-4A28-9D3F-7730D065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/>
              <a:t>Spring 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5D153-A260-4DD7-8380-840EAB3C6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ea typeface="+mn-lt"/>
                <a:cs typeface="+mn-lt"/>
              </a:rPr>
              <a:t>Spring Boot makes it easy to create stand-alone, production-grade Spring based Applications that you can "just run".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Features</a:t>
            </a:r>
          </a:p>
          <a:p>
            <a:pPr>
              <a:lnSpc>
                <a:spcPct val="110000"/>
              </a:lnSpc>
            </a:pPr>
            <a:r>
              <a:rPr lang="en-US" dirty="0">
                <a:ea typeface="+mn-lt"/>
                <a:cs typeface="+mn-lt"/>
              </a:rPr>
              <a:t>Create stand-alone Spring applications. Embed Tomcat, Jetty or Undertow directly (no need to deploy WAR files). Automatically configure Spring and 3rd party libraries whenever possible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12FD7-A7D6-4A03-9E94-1A88F3D627BB}"/>
              </a:ext>
            </a:extLst>
          </p:cNvPr>
          <p:cNvSpPr txBox="1"/>
          <p:nvPr/>
        </p:nvSpPr>
        <p:spPr>
          <a:xfrm>
            <a:off x="9796794" y="6657945"/>
            <a:ext cx="239520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062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A9CAF-BD12-4304-AF57-FEB6C283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r>
              <a:rPr lang="en-US" dirty="0"/>
              <a:t>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1607-0F21-49B5-BF98-F6415EAC6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32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MySQL is a relational database management system based on the Structured Query Language, which is the popular language for accessing and managing the records in the database. MySQL is open-source and free software under the GNU license. It is supported by </a:t>
            </a:r>
            <a:r>
              <a:rPr lang="en-US" b="1" dirty="0">
                <a:ea typeface="+mn-lt"/>
                <a:cs typeface="+mn-lt"/>
              </a:rPr>
              <a:t>Oracle Company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F4D1D9F-2B90-43D8-BC77-206F283A7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57310" y="2854461"/>
            <a:ext cx="3327437" cy="148070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122813-1D39-4531-984A-FA3551B66099}"/>
              </a:ext>
            </a:extLst>
          </p:cNvPr>
          <p:cNvSpPr txBox="1"/>
          <p:nvPr/>
        </p:nvSpPr>
        <p:spPr>
          <a:xfrm>
            <a:off x="8629240" y="4135115"/>
            <a:ext cx="255550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77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BDD2-8D6A-4B39-A811-5701A6CD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266745"/>
          </a:xfrm>
        </p:spPr>
        <p:txBody>
          <a:bodyPr>
            <a:normAutofit fontScale="90000"/>
          </a:bodyPr>
          <a:lstStyle/>
          <a:p>
            <a:r>
              <a:rPr lang="en-US" dirty="0"/>
              <a:t>Flow chart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8BE467F7-D862-4F07-B874-2B97C104E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791" y="1775180"/>
            <a:ext cx="9016878" cy="4133733"/>
          </a:xfrm>
        </p:spPr>
      </p:pic>
    </p:spTree>
    <p:extLst>
      <p:ext uri="{BB962C8B-B14F-4D97-AF65-F5344CB8AC3E}">
        <p14:creationId xmlns:p14="http://schemas.microsoft.com/office/powerpoint/2010/main" val="51942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FCDBCD-422C-440F-B344-B9ACD7B1A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4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838FE8C-B88C-4F0C-ABB8-731DFE116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93688-22D1-46FA-A449-3A91A095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35104"/>
            <a:ext cx="9906000" cy="12560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spc="300" dirty="0"/>
              <a:t>Seller Login</a:t>
            </a:r>
          </a:p>
        </p:txBody>
      </p:sp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A63780C-7874-436C-AD04-5FBE700831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0079" r="1" b="1"/>
          <a:stretch/>
        </p:blipFill>
        <p:spPr>
          <a:xfrm>
            <a:off x="20" y="10"/>
            <a:ext cx="7627541" cy="3428990"/>
          </a:xfrm>
          <a:custGeom>
            <a:avLst/>
            <a:gdLst/>
            <a:ahLst/>
            <a:cxnLst/>
            <a:rect l="l" t="t" r="r" b="b"/>
            <a:pathLst>
              <a:path w="7627561" h="3429000">
                <a:moveTo>
                  <a:pt x="0" y="0"/>
                </a:moveTo>
                <a:lnTo>
                  <a:pt x="7627561" y="0"/>
                </a:lnTo>
                <a:lnTo>
                  <a:pt x="4622265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E6E54E-67FC-4A45-A8A6-5C41B3EA97D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5674" r="1" b="4406"/>
          <a:stretch/>
        </p:blipFill>
        <p:spPr>
          <a:xfrm>
            <a:off x="4780100" y="10"/>
            <a:ext cx="7411901" cy="3428990"/>
          </a:xfrm>
          <a:custGeom>
            <a:avLst/>
            <a:gdLst/>
            <a:ahLst/>
            <a:cxnLst/>
            <a:rect l="l" t="t" r="r" b="b"/>
            <a:pathLst>
              <a:path w="7627561" h="3429000">
                <a:moveTo>
                  <a:pt x="3005296" y="0"/>
                </a:moveTo>
                <a:lnTo>
                  <a:pt x="7627561" y="0"/>
                </a:lnTo>
                <a:lnTo>
                  <a:pt x="7627561" y="3429000"/>
                </a:lnTo>
                <a:lnTo>
                  <a:pt x="0" y="3429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849036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Widescreen</PresentationFormat>
  <Paragraphs>14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RegattaVTI</vt:lpstr>
      <vt:lpstr>Online Jewellery Store</vt:lpstr>
      <vt:lpstr>Team Members</vt:lpstr>
      <vt:lpstr>Technology Used</vt:lpstr>
      <vt:lpstr>Online Jewellery Store</vt:lpstr>
      <vt:lpstr>Spring Boot</vt:lpstr>
      <vt:lpstr>MySQL</vt:lpstr>
      <vt:lpstr>Flow chart</vt:lpstr>
      <vt:lpstr>PowerPoint Presentation</vt:lpstr>
      <vt:lpstr>Seller Login</vt:lpstr>
      <vt:lpstr>PowerPoint Presentation</vt:lpstr>
      <vt:lpstr>PowerPoint Presentation</vt:lpstr>
      <vt:lpstr>PowerPoint Presentation</vt:lpstr>
      <vt:lpstr>PowerPoint Presentation</vt:lpstr>
      <vt:lpstr>Jenkins</vt:lpstr>
      <vt:lpstr>PowerPoint Presentation</vt:lpstr>
      <vt:lpstr>PowerPoint Presentation</vt:lpstr>
      <vt:lpstr>GIT (GLOBAL INFORMATION TRACKER) </vt:lpstr>
      <vt:lpstr>PowerPoint Presentation</vt:lpstr>
      <vt:lpstr>Nexus </vt:lpstr>
      <vt:lpstr>PowerPoint Presentation</vt:lpstr>
      <vt:lpstr>PowerPoint Presentation</vt:lpstr>
      <vt:lpstr>PowerPoint Presentation</vt:lpstr>
      <vt:lpstr>PowerPoint Presentation</vt:lpstr>
      <vt:lpstr>Mongo Db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-</cp:lastModifiedBy>
  <cp:revision>351</cp:revision>
  <dcterms:created xsi:type="dcterms:W3CDTF">2019-10-16T03:03:10Z</dcterms:created>
  <dcterms:modified xsi:type="dcterms:W3CDTF">2022-01-27T03:44:09Z</dcterms:modified>
</cp:coreProperties>
</file>